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07200" cy="9939338"/>
  <p:defaultTextStyle>
    <a:defPPr>
      <a:defRPr lang="ko-K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9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9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96" autoAdjust="0"/>
    <p:restoredTop sz="94647" autoAdjust="0"/>
  </p:normalViewPr>
  <p:slideViewPr>
    <p:cSldViewPr>
      <p:cViewPr varScale="1">
        <p:scale>
          <a:sx n="100" d="100"/>
          <a:sy n="100" d="100"/>
        </p:scale>
        <p:origin x="1146" y="90"/>
      </p:cViewPr>
      <p:guideLst>
        <p:guide orient="horz" pos="1298"/>
        <p:guide pos="3840"/>
        <p:guide pos="39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D1AB06F-96E7-476B-9E16-98FA5284496E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403" y="4720908"/>
            <a:ext cx="5446396" cy="4472940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226"/>
            <a:ext cx="2950529" cy="497523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082" y="9440226"/>
            <a:ext cx="2950529" cy="497523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CA00BFF-49C9-4D63-A64A-4A1834996DE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2858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6125"/>
            <a:ext cx="66262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ko-KR" smtClean="0"/>
          </a:p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3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48DF9B-0EAF-4BE6-BC5B-1CC876AA1F9B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46552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D77A9-7AE1-4517-A21B-4DE5AAD3EF91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EEC83-EE6B-42AF-B5A3-CE7C8E0449E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7FA44-293A-4A37-9E61-FA2AB8864A91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2F22B-382E-4DFC-869B-7EF97A9693A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D3E04-5229-4562-A977-21F854A1AEF3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5EFD8-3821-4314-9ADF-94ED8E00899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78ECB-FC15-49CE-A60E-CEA9D8335FC4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DA3F1-2B80-4B97-A7C2-564B182F91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517E6-2BBE-49A2-AD13-BA138A46336A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3E0AA-705F-41AA-8C5C-D28107FA112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47A5F-6F1C-42AF-86BF-01608512D340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4E367-C042-4F5D-8484-91287C1EE5B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5434D-9960-4862-A9CD-8C9690E7121A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EC142-FD85-4575-A13B-D00F671478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F4EAC-A76B-4085-B262-DEF3826ACE63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C82E6-50A6-4801-B306-F010A94380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765C7-C2FD-4665-8F32-B5E8EC097C4F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FFAB6-4770-460E-BC38-86CA59A5E0D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5EDA4-B6E7-45A0-B338-F09F733AA0AF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50191-ECC7-42EF-8C9F-64794DED181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73C3C-83DA-469C-8A7B-4BADF5FFB417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B8662-B60D-44C8-AE4D-4BA206383D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9A03D7A-63E1-4D43-941D-BE0D3B272FB4}" type="datetimeFigureOut">
              <a:rPr lang="ko-KR" altLang="en-US"/>
              <a:pPr>
                <a:defRPr/>
              </a:pPr>
              <a:t>2025-04-02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CCD5D13-76C2-47B7-8F10-EC834629720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1101898" y="566879"/>
            <a:ext cx="863600" cy="3111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/>
            <a:r>
              <a:rPr lang="ko-KR" altLang="en-US" sz="900" dirty="0" smtClean="0">
                <a:solidFill>
                  <a:schemeClr val="tx1"/>
                </a:solidFill>
              </a:rPr>
              <a:t>창고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455911" y="4556267"/>
            <a:ext cx="2201863" cy="8149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  <a:latin typeface="+mn-ea"/>
              </a:rPr>
              <a:t>Canteen </a:t>
            </a:r>
            <a:r>
              <a:rPr lang="ko-KR" altLang="en-US" sz="900" b="1" dirty="0">
                <a:solidFill>
                  <a:schemeClr val="tx1"/>
                </a:solidFill>
                <a:latin typeface="+mn-ea"/>
              </a:rPr>
              <a:t>식당</a:t>
            </a:r>
            <a:endParaRPr lang="en-US" altLang="ko-KR" sz="9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103486" y="1119329"/>
            <a:ext cx="1528763" cy="43180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School  Hall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330m2 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976610" y="543066"/>
            <a:ext cx="666750" cy="5524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atinLnBrk="1"/>
            <a:r>
              <a:rPr lang="ko-KR" altLang="en-US" sz="900" dirty="0" smtClean="0">
                <a:solidFill>
                  <a:schemeClr val="tx1"/>
                </a:solidFill>
              </a:rPr>
              <a:t>다목적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pPr latinLnBrk="1"/>
            <a:r>
              <a:rPr lang="ko-KR" altLang="en-US" sz="900" dirty="0" smtClean="0">
                <a:solidFill>
                  <a:schemeClr val="tx1"/>
                </a:solidFill>
              </a:rPr>
              <a:t> 교실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697336" y="1123949"/>
            <a:ext cx="1988236" cy="435735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Basketball 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Area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210 m2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4724574" y="1141554"/>
            <a:ext cx="1031875" cy="54610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M&amp;H Staff </a:t>
            </a:r>
            <a:r>
              <a:rPr lang="en-US" altLang="ko-KR" sz="900" dirty="0" err="1">
                <a:solidFill>
                  <a:schemeClr val="tx1"/>
                </a:solidFill>
                <a:latin typeface="+mn-ea"/>
              </a:rPr>
              <a:t>Rm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중등 교무실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)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5745336" y="1138380"/>
            <a:ext cx="2398713" cy="54768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Soccer   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Area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310 m2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67010" y="1595402"/>
            <a:ext cx="1816100" cy="24606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dirty="0">
                <a:latin typeface="+mn-ea"/>
                <a:ea typeface="+mn-ea"/>
                <a:cs typeface="+mn-cs"/>
              </a:rPr>
              <a:t>중</a:t>
            </a:r>
            <a:r>
              <a:rPr lang="en-US" altLang="ko-KR" sz="1000" b="1" dirty="0">
                <a:latin typeface="+mn-ea"/>
                <a:ea typeface="+mn-ea"/>
                <a:cs typeface="+mn-cs"/>
              </a:rPr>
              <a:t>,</a:t>
            </a:r>
            <a:r>
              <a:rPr lang="ko-KR" altLang="en-US" sz="1000" b="1" dirty="0">
                <a:latin typeface="+mn-ea"/>
                <a:ea typeface="+mn-ea"/>
                <a:cs typeface="+mn-cs"/>
              </a:rPr>
              <a:t>고등</a:t>
            </a:r>
            <a:r>
              <a:rPr lang="en-US" altLang="ko-KR" sz="1000" b="1" dirty="0">
                <a:latin typeface="+mn-ea"/>
                <a:ea typeface="+mn-ea"/>
                <a:cs typeface="+mn-cs"/>
              </a:rPr>
              <a:t>(Secondary &amp; High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)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60245" y="543066"/>
            <a:ext cx="7560840" cy="50800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1" dirty="0">
              <a:latin typeface="+mn-ea"/>
              <a:ea typeface="+mn-ea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PARK AREA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472577" y="2082800"/>
            <a:ext cx="622301" cy="482163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/>
            <a:r>
              <a:rPr lang="en-US" altLang="ko-KR" sz="900" dirty="0">
                <a:solidFill>
                  <a:schemeClr val="tx1"/>
                </a:solidFill>
              </a:rPr>
              <a:t>B306</a:t>
            </a:r>
          </a:p>
          <a:p>
            <a:pPr algn="ctr" latinLnBrk="1"/>
            <a:r>
              <a:rPr lang="en-US" altLang="ko-KR" sz="900" dirty="0" smtClean="0">
                <a:solidFill>
                  <a:schemeClr val="tx1"/>
                </a:solidFill>
              </a:rPr>
              <a:t>Counselor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777503" y="2086909"/>
            <a:ext cx="512762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B310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2853726" y="2086909"/>
            <a:ext cx="433387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308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473373" y="2563279"/>
            <a:ext cx="627062" cy="473749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B305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2100435" y="2564625"/>
            <a:ext cx="628650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B304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2729071" y="2563494"/>
            <a:ext cx="549275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B303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3278305" y="2565633"/>
            <a:ext cx="508000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B302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3783882" y="2565633"/>
            <a:ext cx="512763" cy="471396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/>
            <a:endParaRPr lang="en-US" altLang="ko-KR" sz="900" dirty="0">
              <a:solidFill>
                <a:schemeClr val="tx1"/>
              </a:solidFill>
            </a:endParaRPr>
          </a:p>
          <a:p>
            <a:pPr algn="ctr" latinLnBrk="1"/>
            <a:r>
              <a:rPr lang="en-US" altLang="ko-KR" sz="900" dirty="0">
                <a:solidFill>
                  <a:schemeClr val="tx1"/>
                </a:solidFill>
              </a:rPr>
              <a:t>B301</a:t>
            </a:r>
          </a:p>
          <a:p>
            <a:pPr algn="ctr" latinLnBrk="1"/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13011" y="1838467"/>
            <a:ext cx="695325" cy="23812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3rd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04940" y="1850279"/>
            <a:ext cx="2081019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</a:t>
            </a:r>
            <a:r>
              <a:rPr lang="en-US" altLang="ko-KR" sz="1100" b="1" dirty="0">
                <a:latin typeface="+mn-ea"/>
                <a:ea typeface="+mn-ea"/>
                <a:cs typeface="+mn-cs"/>
              </a:rPr>
              <a:t>B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 – </a:t>
            </a:r>
            <a:r>
              <a:rPr lang="ko-KR" altLang="en-US" sz="900" b="1" dirty="0" smtClean="0">
                <a:latin typeface="+mn-ea"/>
                <a:ea typeface="+mn-ea"/>
                <a:cs typeface="+mn-cs"/>
              </a:rPr>
              <a:t>지혜누리</a:t>
            </a:r>
            <a:r>
              <a:rPr lang="en-US" altLang="ko-KR" sz="900" b="1" dirty="0" smtClean="0">
                <a:latin typeface="+mn-ea"/>
                <a:ea typeface="+mn-ea"/>
                <a:cs typeface="+mn-cs"/>
              </a:rPr>
              <a:t>Wisdom 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nuri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46786" y="1878155"/>
            <a:ext cx="69056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3rd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534198" y="1879741"/>
            <a:ext cx="2117887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</a:t>
            </a:r>
            <a:r>
              <a:rPr lang="en-US" altLang="ko-KR" sz="1100" b="1" dirty="0">
                <a:latin typeface="+mn-ea"/>
                <a:ea typeface="+mn-ea"/>
                <a:cs typeface="+mn-cs"/>
              </a:rPr>
              <a:t>A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 – </a:t>
            </a:r>
            <a:r>
              <a:rPr lang="ko-KR" altLang="en-US" sz="900" b="1" dirty="0" smtClean="0">
                <a:latin typeface="+mn-ea"/>
                <a:ea typeface="+mn-ea"/>
                <a:cs typeface="+mn-cs"/>
              </a:rPr>
              <a:t>생각누리</a:t>
            </a:r>
            <a:r>
              <a:rPr lang="en-US" altLang="ko-KR" sz="900" b="1" dirty="0" smtClean="0">
                <a:latin typeface="+mn-ea"/>
                <a:ea typeface="+mn-ea"/>
                <a:cs typeface="+mn-cs"/>
              </a:rPr>
              <a:t>Thinking 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nuri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46886" y="1679717"/>
            <a:ext cx="1089025" cy="246063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dirty="0">
                <a:latin typeface="+mn-ea"/>
                <a:ea typeface="+mn-ea"/>
                <a:cs typeface="+mn-cs"/>
              </a:rPr>
              <a:t>초등 </a:t>
            </a:r>
            <a:r>
              <a:rPr lang="en-US" altLang="ko-KR" sz="1000" b="1" dirty="0">
                <a:latin typeface="+mn-ea"/>
                <a:ea typeface="+mn-ea"/>
                <a:cs typeface="+mn-cs"/>
              </a:rPr>
              <a:t>( Primary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)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41586" y="3066879"/>
            <a:ext cx="69056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2rd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169238" y="3074014"/>
            <a:ext cx="1619354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</a:t>
            </a:r>
            <a:r>
              <a:rPr lang="en-US" altLang="ko-KR" sz="1100" b="1" dirty="0">
                <a:latin typeface="+mn-ea"/>
                <a:ea typeface="+mn-ea"/>
                <a:cs typeface="+mn-cs"/>
              </a:rPr>
              <a:t>B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 – Wisdom 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nuri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1459086" y="3305316"/>
            <a:ext cx="627063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B206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중등과학실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2086148" y="3305316"/>
            <a:ext cx="628650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B207</a:t>
            </a:r>
          </a:p>
        </p:txBody>
      </p:sp>
      <p:sp>
        <p:nvSpPr>
          <p:cNvPr id="64" name="직사각형 63"/>
          <p:cNvSpPr/>
          <p:nvPr/>
        </p:nvSpPr>
        <p:spPr>
          <a:xfrm>
            <a:off x="2720931" y="3305988"/>
            <a:ext cx="781050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B208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멀티룸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459085" y="3783155"/>
            <a:ext cx="471488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B205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자료실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1930573" y="3783155"/>
            <a:ext cx="627062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B204</a:t>
            </a:r>
          </a:p>
        </p:txBody>
      </p:sp>
      <p:sp>
        <p:nvSpPr>
          <p:cNvPr id="68" name="직사각형 67"/>
          <p:cNvSpPr/>
          <p:nvPr/>
        </p:nvSpPr>
        <p:spPr>
          <a:xfrm>
            <a:off x="2557635" y="3783155"/>
            <a:ext cx="817564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B203</a:t>
            </a:r>
          </a:p>
        </p:txBody>
      </p:sp>
      <p:sp>
        <p:nvSpPr>
          <p:cNvPr id="70" name="직사각형 69"/>
          <p:cNvSpPr/>
          <p:nvPr/>
        </p:nvSpPr>
        <p:spPr>
          <a:xfrm>
            <a:off x="3375199" y="3782215"/>
            <a:ext cx="777874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B201-2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141586" y="4286293"/>
            <a:ext cx="67151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1st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494137" y="4284841"/>
            <a:ext cx="793750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B 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4789660" y="2128979"/>
            <a:ext cx="744538" cy="403225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A306</a:t>
            </a:r>
          </a:p>
        </p:txBody>
      </p:sp>
      <p:sp>
        <p:nvSpPr>
          <p:cNvPr id="85" name="직사각형 84"/>
          <p:cNvSpPr/>
          <p:nvPr/>
        </p:nvSpPr>
        <p:spPr>
          <a:xfrm>
            <a:off x="5531024" y="2125804"/>
            <a:ext cx="571500" cy="4127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A305</a:t>
            </a:r>
          </a:p>
        </p:txBody>
      </p:sp>
      <p:sp>
        <p:nvSpPr>
          <p:cNvPr id="88" name="직사각형 87"/>
          <p:cNvSpPr/>
          <p:nvPr/>
        </p:nvSpPr>
        <p:spPr>
          <a:xfrm>
            <a:off x="6650215" y="2119453"/>
            <a:ext cx="566734" cy="41275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A304-1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(IT)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4789660" y="2533791"/>
            <a:ext cx="744538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A301</a:t>
            </a:r>
          </a:p>
        </p:txBody>
      </p:sp>
      <p:sp>
        <p:nvSpPr>
          <p:cNvPr id="90" name="직사각형 89"/>
          <p:cNvSpPr/>
          <p:nvPr/>
        </p:nvSpPr>
        <p:spPr>
          <a:xfrm>
            <a:off x="5538961" y="2538695"/>
            <a:ext cx="736601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A302</a:t>
            </a:r>
          </a:p>
        </p:txBody>
      </p:sp>
      <p:sp>
        <p:nvSpPr>
          <p:cNvPr id="91" name="직사각형 90"/>
          <p:cNvSpPr/>
          <p:nvPr/>
        </p:nvSpPr>
        <p:spPr>
          <a:xfrm>
            <a:off x="6285289" y="2533791"/>
            <a:ext cx="931659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A303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5531023" y="3301751"/>
            <a:ext cx="844550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A205</a:t>
            </a:r>
          </a:p>
        </p:txBody>
      </p:sp>
      <p:sp>
        <p:nvSpPr>
          <p:cNvPr id="94" name="직사각형 93"/>
          <p:cNvSpPr/>
          <p:nvPr/>
        </p:nvSpPr>
        <p:spPr>
          <a:xfrm>
            <a:off x="6372398" y="3303731"/>
            <a:ext cx="844550" cy="47585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A204</a:t>
            </a:r>
          </a:p>
        </p:txBody>
      </p:sp>
      <p:sp>
        <p:nvSpPr>
          <p:cNvPr id="95" name="직사각형 94"/>
          <p:cNvSpPr/>
          <p:nvPr/>
        </p:nvSpPr>
        <p:spPr>
          <a:xfrm>
            <a:off x="4789660" y="3301361"/>
            <a:ext cx="744538" cy="95963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A201&amp;6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자기주도 학습실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5531023" y="3779979"/>
            <a:ext cx="844550" cy="48101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A202</a:t>
            </a:r>
          </a:p>
        </p:txBody>
      </p:sp>
      <p:sp>
        <p:nvSpPr>
          <p:cNvPr id="97" name="직사각형 96"/>
          <p:cNvSpPr/>
          <p:nvPr/>
        </p:nvSpPr>
        <p:spPr>
          <a:xfrm>
            <a:off x="6372398" y="3776133"/>
            <a:ext cx="844550" cy="484859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A203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4685572" y="3041321"/>
            <a:ext cx="69056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2rd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496784" y="3041792"/>
            <a:ext cx="16562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</a:t>
            </a:r>
            <a:r>
              <a:rPr lang="en-US" altLang="ko-KR" sz="1100" b="1" dirty="0">
                <a:latin typeface="+mn-ea"/>
                <a:ea typeface="+mn-ea"/>
                <a:cs typeface="+mn-cs"/>
              </a:rPr>
              <a:t>A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 – Thinking 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nuri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646786" y="4353067"/>
            <a:ext cx="67151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1st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4800600" y="4648753"/>
            <a:ext cx="2425700" cy="71596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Admin office &amp; Meeting </a:t>
            </a:r>
            <a:r>
              <a:rPr lang="en-US" altLang="ko-KR" sz="900" dirty="0" err="1">
                <a:solidFill>
                  <a:schemeClr val="tx1"/>
                </a:solidFill>
                <a:latin typeface="+mn-ea"/>
              </a:rPr>
              <a:t>Rm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사무국 및 회의실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1092373" y="5561947"/>
            <a:ext cx="6175375" cy="108108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5" name="직사각형 114"/>
          <p:cNvSpPr/>
          <p:nvPr/>
        </p:nvSpPr>
        <p:spPr>
          <a:xfrm>
            <a:off x="1070196" y="5552423"/>
            <a:ext cx="725909" cy="51434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Guard room</a:t>
            </a:r>
          </a:p>
        </p:txBody>
      </p:sp>
      <p:cxnSp>
        <p:nvCxnSpPr>
          <p:cNvPr id="120" name="직선 연결선 119"/>
          <p:cNvCxnSpPr/>
          <p:nvPr/>
        </p:nvCxnSpPr>
        <p:spPr>
          <a:xfrm>
            <a:off x="1117774" y="205754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125"/>
          <p:cNvCxnSpPr/>
          <p:nvPr/>
        </p:nvCxnSpPr>
        <p:spPr>
          <a:xfrm>
            <a:off x="1101899" y="212580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연결선 126"/>
          <p:cNvCxnSpPr/>
          <p:nvPr/>
        </p:nvCxnSpPr>
        <p:spPr>
          <a:xfrm>
            <a:off x="1109836" y="2211530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직선 연결선 127"/>
          <p:cNvCxnSpPr/>
          <p:nvPr/>
        </p:nvCxnSpPr>
        <p:spPr>
          <a:xfrm>
            <a:off x="1111424" y="2290904"/>
            <a:ext cx="344487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128"/>
          <p:cNvCxnSpPr/>
          <p:nvPr/>
        </p:nvCxnSpPr>
        <p:spPr>
          <a:xfrm>
            <a:off x="1101899" y="237345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연결선 129"/>
          <p:cNvCxnSpPr/>
          <p:nvPr/>
        </p:nvCxnSpPr>
        <p:spPr>
          <a:xfrm>
            <a:off x="1101899" y="2452830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30"/>
          <p:cNvCxnSpPr/>
          <p:nvPr/>
        </p:nvCxnSpPr>
        <p:spPr>
          <a:xfrm>
            <a:off x="1101899" y="253855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연결선 131"/>
          <p:cNvCxnSpPr/>
          <p:nvPr/>
        </p:nvCxnSpPr>
        <p:spPr>
          <a:xfrm>
            <a:off x="1101899" y="262110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132"/>
          <p:cNvCxnSpPr/>
          <p:nvPr/>
        </p:nvCxnSpPr>
        <p:spPr>
          <a:xfrm>
            <a:off x="1111424" y="270365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133"/>
          <p:cNvCxnSpPr/>
          <p:nvPr/>
        </p:nvCxnSpPr>
        <p:spPr>
          <a:xfrm>
            <a:off x="1111424" y="2792555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134"/>
          <p:cNvCxnSpPr/>
          <p:nvPr/>
        </p:nvCxnSpPr>
        <p:spPr>
          <a:xfrm>
            <a:off x="1101899" y="2868755"/>
            <a:ext cx="344487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35"/>
          <p:cNvCxnSpPr/>
          <p:nvPr/>
        </p:nvCxnSpPr>
        <p:spPr>
          <a:xfrm>
            <a:off x="1101899" y="294654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/>
          <p:cNvCxnSpPr/>
          <p:nvPr/>
        </p:nvCxnSpPr>
        <p:spPr>
          <a:xfrm>
            <a:off x="1111424" y="30290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137"/>
          <p:cNvCxnSpPr/>
          <p:nvPr/>
        </p:nvCxnSpPr>
        <p:spPr>
          <a:xfrm>
            <a:off x="1117774" y="3284680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138"/>
          <p:cNvCxnSpPr/>
          <p:nvPr/>
        </p:nvCxnSpPr>
        <p:spPr>
          <a:xfrm>
            <a:off x="1101899" y="335294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139"/>
          <p:cNvCxnSpPr/>
          <p:nvPr/>
        </p:nvCxnSpPr>
        <p:spPr>
          <a:xfrm>
            <a:off x="1109836" y="3438667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직선 연결선 140"/>
          <p:cNvCxnSpPr/>
          <p:nvPr/>
        </p:nvCxnSpPr>
        <p:spPr>
          <a:xfrm>
            <a:off x="1111424" y="3518042"/>
            <a:ext cx="344487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직선 연결선 141"/>
          <p:cNvCxnSpPr/>
          <p:nvPr/>
        </p:nvCxnSpPr>
        <p:spPr>
          <a:xfrm>
            <a:off x="1101899" y="36005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직선 연결선 142"/>
          <p:cNvCxnSpPr/>
          <p:nvPr/>
        </p:nvCxnSpPr>
        <p:spPr>
          <a:xfrm>
            <a:off x="1101899" y="3679967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직선 연결선 143"/>
          <p:cNvCxnSpPr/>
          <p:nvPr/>
        </p:nvCxnSpPr>
        <p:spPr>
          <a:xfrm>
            <a:off x="1101899" y="37656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직선 연결선 144"/>
          <p:cNvCxnSpPr/>
          <p:nvPr/>
        </p:nvCxnSpPr>
        <p:spPr>
          <a:xfrm>
            <a:off x="1101899" y="384824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직선 연결선 145"/>
          <p:cNvCxnSpPr/>
          <p:nvPr/>
        </p:nvCxnSpPr>
        <p:spPr>
          <a:xfrm>
            <a:off x="1111424" y="39307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직선 연결선 146"/>
          <p:cNvCxnSpPr/>
          <p:nvPr/>
        </p:nvCxnSpPr>
        <p:spPr>
          <a:xfrm>
            <a:off x="1111424" y="401969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직선 연결선 147"/>
          <p:cNvCxnSpPr/>
          <p:nvPr/>
        </p:nvCxnSpPr>
        <p:spPr>
          <a:xfrm>
            <a:off x="1101899" y="4095892"/>
            <a:ext cx="344487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직선 연결선 148"/>
          <p:cNvCxnSpPr/>
          <p:nvPr/>
        </p:nvCxnSpPr>
        <p:spPr>
          <a:xfrm>
            <a:off x="1101899" y="417367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직선 연결선 149"/>
          <p:cNvCxnSpPr/>
          <p:nvPr/>
        </p:nvCxnSpPr>
        <p:spPr>
          <a:xfrm>
            <a:off x="1111424" y="425622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직선 연결선 150"/>
          <p:cNvCxnSpPr/>
          <p:nvPr/>
        </p:nvCxnSpPr>
        <p:spPr>
          <a:xfrm>
            <a:off x="1119361" y="4541980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직선 연결선 151"/>
          <p:cNvCxnSpPr/>
          <p:nvPr/>
        </p:nvCxnSpPr>
        <p:spPr>
          <a:xfrm>
            <a:off x="1103486" y="461024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직선 연결선 152"/>
          <p:cNvCxnSpPr/>
          <p:nvPr/>
        </p:nvCxnSpPr>
        <p:spPr>
          <a:xfrm>
            <a:off x="1111424" y="4695967"/>
            <a:ext cx="344487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직선 연결선 153"/>
          <p:cNvCxnSpPr/>
          <p:nvPr/>
        </p:nvCxnSpPr>
        <p:spPr>
          <a:xfrm>
            <a:off x="1113010" y="4775342"/>
            <a:ext cx="344488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직선 연결선 154"/>
          <p:cNvCxnSpPr/>
          <p:nvPr/>
        </p:nvCxnSpPr>
        <p:spPr>
          <a:xfrm>
            <a:off x="1103486" y="48578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직선 연결선 155"/>
          <p:cNvCxnSpPr/>
          <p:nvPr/>
        </p:nvCxnSpPr>
        <p:spPr>
          <a:xfrm>
            <a:off x="1103486" y="493567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직선 연결선 156"/>
          <p:cNvCxnSpPr/>
          <p:nvPr/>
        </p:nvCxnSpPr>
        <p:spPr>
          <a:xfrm>
            <a:off x="1103486" y="502299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직선 연결선 157"/>
          <p:cNvCxnSpPr/>
          <p:nvPr/>
        </p:nvCxnSpPr>
        <p:spPr>
          <a:xfrm>
            <a:off x="1103486" y="510554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직선 연결선 158"/>
          <p:cNvCxnSpPr/>
          <p:nvPr/>
        </p:nvCxnSpPr>
        <p:spPr>
          <a:xfrm>
            <a:off x="1113011" y="518809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직선 연결선 159"/>
          <p:cNvCxnSpPr/>
          <p:nvPr/>
        </p:nvCxnSpPr>
        <p:spPr>
          <a:xfrm>
            <a:off x="1113011" y="527699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직선 연결선 160"/>
          <p:cNvCxnSpPr/>
          <p:nvPr/>
        </p:nvCxnSpPr>
        <p:spPr>
          <a:xfrm>
            <a:off x="1103485" y="5353192"/>
            <a:ext cx="344488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/>
          <p:cNvCxnSpPr/>
          <p:nvPr/>
        </p:nvCxnSpPr>
        <p:spPr>
          <a:xfrm>
            <a:off x="1103486" y="543097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직선 연결선 162"/>
          <p:cNvCxnSpPr/>
          <p:nvPr/>
        </p:nvCxnSpPr>
        <p:spPr>
          <a:xfrm>
            <a:off x="1113011" y="551352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직선 연결선 163"/>
          <p:cNvCxnSpPr/>
          <p:nvPr/>
        </p:nvCxnSpPr>
        <p:spPr>
          <a:xfrm>
            <a:off x="7224886" y="2054366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직사각형 203"/>
          <p:cNvSpPr/>
          <p:nvPr/>
        </p:nvSpPr>
        <p:spPr>
          <a:xfrm>
            <a:off x="4791248" y="3291441"/>
            <a:ext cx="746125" cy="95567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217" name="직선 연결선 216"/>
          <p:cNvCxnSpPr/>
          <p:nvPr/>
        </p:nvCxnSpPr>
        <p:spPr>
          <a:xfrm>
            <a:off x="7216948" y="2119455"/>
            <a:ext cx="201612" cy="158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직선 연결선 217"/>
          <p:cNvCxnSpPr/>
          <p:nvPr/>
        </p:nvCxnSpPr>
        <p:spPr>
          <a:xfrm>
            <a:off x="7228061" y="2192479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직선 연결선 218"/>
          <p:cNvCxnSpPr/>
          <p:nvPr/>
        </p:nvCxnSpPr>
        <p:spPr>
          <a:xfrm>
            <a:off x="7231236" y="2265504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직선 연결선 219"/>
          <p:cNvCxnSpPr/>
          <p:nvPr/>
        </p:nvCxnSpPr>
        <p:spPr>
          <a:xfrm>
            <a:off x="7223299" y="2348055"/>
            <a:ext cx="200025" cy="158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직선 연결선 220"/>
          <p:cNvCxnSpPr/>
          <p:nvPr/>
        </p:nvCxnSpPr>
        <p:spPr>
          <a:xfrm>
            <a:off x="7226473" y="2421079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직선 연결선 221"/>
          <p:cNvCxnSpPr/>
          <p:nvPr/>
        </p:nvCxnSpPr>
        <p:spPr>
          <a:xfrm>
            <a:off x="7220123" y="2498866"/>
            <a:ext cx="201612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직선 연결선 222"/>
          <p:cNvCxnSpPr/>
          <p:nvPr/>
        </p:nvCxnSpPr>
        <p:spPr>
          <a:xfrm>
            <a:off x="7216948" y="2578241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직선 연결선 223"/>
          <p:cNvCxnSpPr/>
          <p:nvPr/>
        </p:nvCxnSpPr>
        <p:spPr>
          <a:xfrm>
            <a:off x="7220123" y="2652854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직선 연결선 224"/>
          <p:cNvCxnSpPr/>
          <p:nvPr/>
        </p:nvCxnSpPr>
        <p:spPr>
          <a:xfrm>
            <a:off x="7216948" y="2727466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직선 연결선 225"/>
          <p:cNvCxnSpPr/>
          <p:nvPr/>
        </p:nvCxnSpPr>
        <p:spPr>
          <a:xfrm>
            <a:off x="7221711" y="2797316"/>
            <a:ext cx="200025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직선 연결선 226"/>
          <p:cNvCxnSpPr/>
          <p:nvPr/>
        </p:nvCxnSpPr>
        <p:spPr>
          <a:xfrm>
            <a:off x="7220123" y="2870341"/>
            <a:ext cx="201612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직선 연결선 229"/>
          <p:cNvCxnSpPr/>
          <p:nvPr/>
        </p:nvCxnSpPr>
        <p:spPr>
          <a:xfrm>
            <a:off x="7226473" y="2940191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직선 연결선 230"/>
          <p:cNvCxnSpPr/>
          <p:nvPr/>
        </p:nvCxnSpPr>
        <p:spPr>
          <a:xfrm>
            <a:off x="7226473" y="3003691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직선 연결선 245"/>
          <p:cNvCxnSpPr/>
          <p:nvPr/>
        </p:nvCxnSpPr>
        <p:spPr>
          <a:xfrm>
            <a:off x="7226473" y="3302141"/>
            <a:ext cx="201612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직선 연결선 246"/>
          <p:cNvCxnSpPr/>
          <p:nvPr/>
        </p:nvCxnSpPr>
        <p:spPr>
          <a:xfrm>
            <a:off x="7220124" y="3367230"/>
            <a:ext cx="200025" cy="158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직선 연결선 247"/>
          <p:cNvCxnSpPr/>
          <p:nvPr/>
        </p:nvCxnSpPr>
        <p:spPr>
          <a:xfrm>
            <a:off x="7229648" y="3440254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직선 연결선 248"/>
          <p:cNvCxnSpPr/>
          <p:nvPr/>
        </p:nvCxnSpPr>
        <p:spPr>
          <a:xfrm>
            <a:off x="7232823" y="3513279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직선 연결선 249"/>
          <p:cNvCxnSpPr/>
          <p:nvPr/>
        </p:nvCxnSpPr>
        <p:spPr>
          <a:xfrm>
            <a:off x="7224886" y="3595829"/>
            <a:ext cx="20002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직선 연결선 250"/>
          <p:cNvCxnSpPr/>
          <p:nvPr/>
        </p:nvCxnSpPr>
        <p:spPr>
          <a:xfrm>
            <a:off x="7228061" y="3668854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직선 연결선 251"/>
          <p:cNvCxnSpPr/>
          <p:nvPr/>
        </p:nvCxnSpPr>
        <p:spPr>
          <a:xfrm>
            <a:off x="7221711" y="3746641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직선 연결선 252"/>
          <p:cNvCxnSpPr/>
          <p:nvPr/>
        </p:nvCxnSpPr>
        <p:spPr>
          <a:xfrm>
            <a:off x="7218536" y="382601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직선 연결선 253"/>
          <p:cNvCxnSpPr/>
          <p:nvPr/>
        </p:nvCxnSpPr>
        <p:spPr>
          <a:xfrm>
            <a:off x="7221711" y="3899041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직선 연결선 254"/>
          <p:cNvCxnSpPr/>
          <p:nvPr/>
        </p:nvCxnSpPr>
        <p:spPr>
          <a:xfrm>
            <a:off x="7218536" y="3975241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직선 연결선 255"/>
          <p:cNvCxnSpPr/>
          <p:nvPr/>
        </p:nvCxnSpPr>
        <p:spPr>
          <a:xfrm>
            <a:off x="7223299" y="4045091"/>
            <a:ext cx="200025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직선 연결선 256"/>
          <p:cNvCxnSpPr/>
          <p:nvPr/>
        </p:nvCxnSpPr>
        <p:spPr>
          <a:xfrm>
            <a:off x="7221711" y="411811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직선 연결선 257"/>
          <p:cNvCxnSpPr/>
          <p:nvPr/>
        </p:nvCxnSpPr>
        <p:spPr>
          <a:xfrm>
            <a:off x="7228061" y="418796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직선 연결선 258"/>
          <p:cNvCxnSpPr/>
          <p:nvPr/>
        </p:nvCxnSpPr>
        <p:spPr>
          <a:xfrm>
            <a:off x="7228061" y="425146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직선 연결선 273"/>
          <p:cNvCxnSpPr/>
          <p:nvPr/>
        </p:nvCxnSpPr>
        <p:spPr>
          <a:xfrm>
            <a:off x="7226473" y="4546741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직선 연결선 274"/>
          <p:cNvCxnSpPr/>
          <p:nvPr/>
        </p:nvCxnSpPr>
        <p:spPr>
          <a:xfrm>
            <a:off x="7218536" y="4611829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직선 연결선 275"/>
          <p:cNvCxnSpPr/>
          <p:nvPr/>
        </p:nvCxnSpPr>
        <p:spPr>
          <a:xfrm>
            <a:off x="7229648" y="4684854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직선 연결선 276"/>
          <p:cNvCxnSpPr/>
          <p:nvPr/>
        </p:nvCxnSpPr>
        <p:spPr>
          <a:xfrm>
            <a:off x="7232823" y="4757879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직선 연결선 277"/>
          <p:cNvCxnSpPr/>
          <p:nvPr/>
        </p:nvCxnSpPr>
        <p:spPr>
          <a:xfrm>
            <a:off x="7224886" y="4840429"/>
            <a:ext cx="20002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직선 연결선 278"/>
          <p:cNvCxnSpPr/>
          <p:nvPr/>
        </p:nvCxnSpPr>
        <p:spPr>
          <a:xfrm>
            <a:off x="7228061" y="4913454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직선 연결선 279"/>
          <p:cNvCxnSpPr/>
          <p:nvPr/>
        </p:nvCxnSpPr>
        <p:spPr>
          <a:xfrm>
            <a:off x="7221711" y="4991241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직선 연결선 280"/>
          <p:cNvCxnSpPr/>
          <p:nvPr/>
        </p:nvCxnSpPr>
        <p:spPr>
          <a:xfrm>
            <a:off x="7218536" y="507061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직선 연결선 281"/>
          <p:cNvCxnSpPr/>
          <p:nvPr/>
        </p:nvCxnSpPr>
        <p:spPr>
          <a:xfrm>
            <a:off x="7221711" y="5143641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직선 연결선 282"/>
          <p:cNvCxnSpPr/>
          <p:nvPr/>
        </p:nvCxnSpPr>
        <p:spPr>
          <a:xfrm>
            <a:off x="7218536" y="5219841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직선 연결선 283"/>
          <p:cNvCxnSpPr/>
          <p:nvPr/>
        </p:nvCxnSpPr>
        <p:spPr>
          <a:xfrm>
            <a:off x="7221711" y="5289691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직선 연결선 284"/>
          <p:cNvCxnSpPr/>
          <p:nvPr/>
        </p:nvCxnSpPr>
        <p:spPr>
          <a:xfrm>
            <a:off x="7221711" y="536271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직선 연결선 285"/>
          <p:cNvCxnSpPr/>
          <p:nvPr/>
        </p:nvCxnSpPr>
        <p:spPr>
          <a:xfrm>
            <a:off x="7228061" y="543256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직선 연결선 286"/>
          <p:cNvCxnSpPr/>
          <p:nvPr/>
        </p:nvCxnSpPr>
        <p:spPr>
          <a:xfrm flipV="1">
            <a:off x="7299499" y="5496066"/>
            <a:ext cx="1301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직사각형 287"/>
          <p:cNvSpPr/>
          <p:nvPr/>
        </p:nvSpPr>
        <p:spPr>
          <a:xfrm>
            <a:off x="7880350" y="4696522"/>
            <a:ext cx="2354966" cy="198664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89" name="직사각형 288"/>
          <p:cNvSpPr/>
          <p:nvPr/>
        </p:nvSpPr>
        <p:spPr>
          <a:xfrm>
            <a:off x="8627661" y="4709160"/>
            <a:ext cx="1607656" cy="42650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Toilet Area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93" name="직사각형 292"/>
          <p:cNvSpPr/>
          <p:nvPr/>
        </p:nvSpPr>
        <p:spPr>
          <a:xfrm>
            <a:off x="7901200" y="5873613"/>
            <a:ext cx="597050" cy="38063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lobby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95" name="직사각형 294"/>
          <p:cNvSpPr/>
          <p:nvPr/>
        </p:nvSpPr>
        <p:spPr>
          <a:xfrm>
            <a:off x="8498548" y="5135662"/>
            <a:ext cx="890175" cy="55418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C102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활동실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98" name="직사각형 297"/>
          <p:cNvSpPr/>
          <p:nvPr/>
        </p:nvSpPr>
        <p:spPr>
          <a:xfrm>
            <a:off x="9382969" y="6142678"/>
            <a:ext cx="860369" cy="554575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C105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(K2)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8" name="TextBox 307"/>
          <p:cNvSpPr txBox="1"/>
          <p:nvPr/>
        </p:nvSpPr>
        <p:spPr>
          <a:xfrm>
            <a:off x="8609634" y="1346945"/>
            <a:ext cx="1633704" cy="67710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1" dirty="0" smtClean="0">
              <a:latin typeface="+mn-ea"/>
              <a:ea typeface="+mn-ea"/>
              <a:cs typeface="+mn-cs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</a:rPr>
              <a:t>Building </a:t>
            </a:r>
            <a:r>
              <a:rPr lang="en-US" altLang="ko-KR" sz="1100" b="1" dirty="0" smtClean="0">
                <a:latin typeface="+mn-ea"/>
              </a:rPr>
              <a:t>C</a:t>
            </a:r>
            <a:r>
              <a:rPr lang="en-US" altLang="ko-KR" sz="900" b="1" dirty="0" smtClean="0">
                <a:latin typeface="+mn-ea"/>
              </a:rPr>
              <a:t> </a:t>
            </a:r>
            <a:r>
              <a:rPr lang="en-US" altLang="ko-KR" sz="900" b="1" dirty="0">
                <a:latin typeface="+mn-ea"/>
              </a:rPr>
              <a:t>– </a:t>
            </a:r>
            <a:r>
              <a:rPr lang="ko-KR" altLang="en-US" sz="900" b="1" dirty="0" smtClean="0">
                <a:latin typeface="+mn-ea"/>
              </a:rPr>
              <a:t>감성누리</a:t>
            </a:r>
            <a:endParaRPr lang="en-US" altLang="ko-KR" sz="900" b="1" dirty="0" smtClean="0"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1" dirty="0" smtClean="0">
                <a:latin typeface="+mn-ea"/>
              </a:rPr>
              <a:t>                 </a:t>
            </a:r>
            <a:r>
              <a:rPr lang="en-US" altLang="ko-KR" sz="900" b="1" dirty="0" smtClean="0">
                <a:latin typeface="+mn-ea"/>
              </a:rPr>
              <a:t>Emotion </a:t>
            </a:r>
            <a:r>
              <a:rPr lang="en-US" altLang="ko-KR" sz="900" b="1" dirty="0" err="1">
                <a:latin typeface="+mn-ea"/>
              </a:rPr>
              <a:t>nuri</a:t>
            </a:r>
            <a:endParaRPr lang="ko-KR" altLang="en-US" sz="900" b="1" dirty="0"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228" name="직사각형 38"/>
          <p:cNvSpPr/>
          <p:nvPr/>
        </p:nvSpPr>
        <p:spPr>
          <a:xfrm>
            <a:off x="3284488" y="2082817"/>
            <a:ext cx="493014" cy="482816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B309</a:t>
            </a:r>
          </a:p>
        </p:txBody>
      </p:sp>
      <p:sp>
        <p:nvSpPr>
          <p:cNvPr id="229" name="직사각형 38"/>
          <p:cNvSpPr/>
          <p:nvPr/>
        </p:nvSpPr>
        <p:spPr>
          <a:xfrm>
            <a:off x="2091228" y="2086909"/>
            <a:ext cx="402330" cy="47805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307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2" name="직사각형 63"/>
          <p:cNvSpPr/>
          <p:nvPr/>
        </p:nvSpPr>
        <p:spPr>
          <a:xfrm>
            <a:off x="3506202" y="3303729"/>
            <a:ext cx="648459" cy="48418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/>
            <a:r>
              <a:rPr lang="en-US" altLang="ko-KR" sz="900" dirty="0" smtClean="0">
                <a:solidFill>
                  <a:schemeClr val="tx1"/>
                </a:solidFill>
              </a:rPr>
              <a:t>Meeting </a:t>
            </a:r>
            <a:r>
              <a:rPr lang="en-US" altLang="ko-KR" sz="900" dirty="0" err="1" smtClean="0">
                <a:solidFill>
                  <a:schemeClr val="tx1"/>
                </a:solidFill>
              </a:rPr>
              <a:t>Rm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pPr algn="ctr" latinLnBrk="1"/>
            <a:r>
              <a:rPr lang="en-US" altLang="ko-KR" sz="900" dirty="0" smtClean="0">
                <a:solidFill>
                  <a:schemeClr val="tx1"/>
                </a:solidFill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</a:rPr>
              <a:t>평가실</a:t>
            </a:r>
            <a:r>
              <a:rPr lang="en-US" altLang="ko-KR" sz="900" dirty="0" smtClean="0">
                <a:solidFill>
                  <a:schemeClr val="tx1"/>
                </a:solidFill>
              </a:rPr>
              <a:t>)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33" name="직사각형 9"/>
          <p:cNvSpPr/>
          <p:nvPr/>
        </p:nvSpPr>
        <p:spPr>
          <a:xfrm>
            <a:off x="1101898" y="897079"/>
            <a:ext cx="863600" cy="2222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Sports Material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2481089" y="6375542"/>
            <a:ext cx="3621435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Car park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65" name="직사각형 109"/>
          <p:cNvSpPr/>
          <p:nvPr/>
        </p:nvSpPr>
        <p:spPr>
          <a:xfrm>
            <a:off x="1524346" y="6404041"/>
            <a:ext cx="812454" cy="22994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r>
              <a:rPr lang="en-US" altLang="ko-KR" sz="900" dirty="0">
                <a:solidFill>
                  <a:schemeClr val="tx1"/>
                </a:solidFill>
              </a:rPr>
              <a:t>Gate (IN)</a:t>
            </a:r>
          </a:p>
        </p:txBody>
      </p:sp>
      <p:sp>
        <p:nvSpPr>
          <p:cNvPr id="166" name="직사각형 109"/>
          <p:cNvSpPr/>
          <p:nvPr/>
        </p:nvSpPr>
        <p:spPr>
          <a:xfrm>
            <a:off x="6225505" y="6431655"/>
            <a:ext cx="829519" cy="197883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r>
              <a:rPr lang="en-US" altLang="ko-KR" sz="900" dirty="0">
                <a:solidFill>
                  <a:schemeClr val="tx1"/>
                </a:solidFill>
              </a:rPr>
              <a:t>Gate(OUT)</a:t>
            </a:r>
          </a:p>
        </p:txBody>
      </p:sp>
      <p:sp>
        <p:nvSpPr>
          <p:cNvPr id="167" name="직사각형 109"/>
          <p:cNvSpPr/>
          <p:nvPr/>
        </p:nvSpPr>
        <p:spPr>
          <a:xfrm>
            <a:off x="3662159" y="4793354"/>
            <a:ext cx="540127" cy="60325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쿠킹 클라스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68" name="직사각형 109"/>
          <p:cNvSpPr/>
          <p:nvPr/>
        </p:nvSpPr>
        <p:spPr>
          <a:xfrm>
            <a:off x="3678410" y="4548330"/>
            <a:ext cx="509588" cy="23708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endParaRPr lang="en-US" altLang="ko-KR" sz="9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253" y="4642419"/>
            <a:ext cx="335309" cy="148796"/>
          </a:xfrm>
          <a:prstGeom prst="rect">
            <a:avLst/>
          </a:prstGeom>
        </p:spPr>
      </p:pic>
      <p:sp>
        <p:nvSpPr>
          <p:cNvPr id="175" name="직사각형 19"/>
          <p:cNvSpPr/>
          <p:nvPr/>
        </p:nvSpPr>
        <p:spPr>
          <a:xfrm>
            <a:off x="3799060" y="5564878"/>
            <a:ext cx="1317624" cy="34301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atinLnBrk="1"/>
            <a:r>
              <a:rPr lang="en-US" altLang="ko-KR" sz="900" dirty="0">
                <a:solidFill>
                  <a:schemeClr val="tx1"/>
                </a:solidFill>
              </a:rPr>
              <a:t>           lobby</a:t>
            </a:r>
          </a:p>
        </p:txBody>
      </p:sp>
      <p:sp>
        <p:nvSpPr>
          <p:cNvPr id="9" name="Rectangle 8"/>
          <p:cNvSpPr/>
          <p:nvPr/>
        </p:nvSpPr>
        <p:spPr>
          <a:xfrm>
            <a:off x="2530966" y="2083496"/>
            <a:ext cx="371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800" dirty="0" smtClean="0">
                <a:latin typeface="+mn-ea"/>
              </a:rPr>
              <a:t>307-1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dirty="0">
              <a:latin typeface="+mn-ea"/>
            </a:endParaRPr>
          </a:p>
        </p:txBody>
      </p:sp>
      <p:sp>
        <p:nvSpPr>
          <p:cNvPr id="169" name="직사각형 25"/>
          <p:cNvSpPr/>
          <p:nvPr/>
        </p:nvSpPr>
        <p:spPr>
          <a:xfrm>
            <a:off x="2740476" y="577783"/>
            <a:ext cx="1317349" cy="4635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Basketball 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Area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198.4m2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(2022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년증축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0" name="직사각형 297"/>
          <p:cNvSpPr/>
          <p:nvPr/>
        </p:nvSpPr>
        <p:spPr>
          <a:xfrm>
            <a:off x="9382970" y="5646697"/>
            <a:ext cx="860368" cy="49688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C104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(K1)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1" name="직사각형 297"/>
          <p:cNvSpPr/>
          <p:nvPr/>
        </p:nvSpPr>
        <p:spPr>
          <a:xfrm>
            <a:off x="7893178" y="5137147"/>
            <a:ext cx="605072" cy="73542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C101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유치원교무실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2" name="직사각형 297"/>
          <p:cNvSpPr/>
          <p:nvPr/>
        </p:nvSpPr>
        <p:spPr>
          <a:xfrm>
            <a:off x="9382373" y="5137334"/>
            <a:ext cx="860965" cy="509363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C103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(N1,N2)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3" name="직사각형 295"/>
          <p:cNvSpPr/>
          <p:nvPr/>
        </p:nvSpPr>
        <p:spPr>
          <a:xfrm>
            <a:off x="8712706" y="3460262"/>
            <a:ext cx="1541049" cy="484259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C205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컴퓨터실</a:t>
            </a:r>
            <a:endParaRPr lang="en-US" altLang="ko-KR" sz="9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4" name="직사각형 297"/>
          <p:cNvSpPr/>
          <p:nvPr/>
        </p:nvSpPr>
        <p:spPr>
          <a:xfrm>
            <a:off x="9393386" y="2525225"/>
            <a:ext cx="856598" cy="44711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C203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6" name="직사각형 297"/>
          <p:cNvSpPr/>
          <p:nvPr/>
        </p:nvSpPr>
        <p:spPr>
          <a:xfrm>
            <a:off x="9393386" y="2966395"/>
            <a:ext cx="860369" cy="49768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C204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7" name="직사각형 297"/>
          <p:cNvSpPr/>
          <p:nvPr/>
        </p:nvSpPr>
        <p:spPr>
          <a:xfrm>
            <a:off x="9396253" y="2054189"/>
            <a:ext cx="853731" cy="47158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C202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Library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도서관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8" name="직사각형 295"/>
          <p:cNvSpPr/>
          <p:nvPr/>
        </p:nvSpPr>
        <p:spPr>
          <a:xfrm>
            <a:off x="8508706" y="2688327"/>
            <a:ext cx="889620" cy="77578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C207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Science Lab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초등과학실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9" name="직사각형 287"/>
          <p:cNvSpPr/>
          <p:nvPr/>
        </p:nvSpPr>
        <p:spPr>
          <a:xfrm>
            <a:off x="8290543" y="3457850"/>
            <a:ext cx="422164" cy="48593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교사회의실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0" name="직사각형 287"/>
          <p:cNvSpPr/>
          <p:nvPr/>
        </p:nvSpPr>
        <p:spPr>
          <a:xfrm>
            <a:off x="7809509" y="3457849"/>
            <a:ext cx="481033" cy="48593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드레스룸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1" name="직사각형 292"/>
          <p:cNvSpPr/>
          <p:nvPr/>
        </p:nvSpPr>
        <p:spPr>
          <a:xfrm>
            <a:off x="7801571" y="2688327"/>
            <a:ext cx="703960" cy="76952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C206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err="1" smtClean="0">
                <a:solidFill>
                  <a:schemeClr val="tx1"/>
                </a:solidFill>
                <a:latin typeface="+mn-ea"/>
              </a:rPr>
              <a:t>Ele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. Staff room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초등 </a:t>
            </a:r>
            <a:endParaRPr lang="en-US" altLang="ko-KR" sz="900" dirty="0" smtClean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교무실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2" name="직사각형 294"/>
          <p:cNvSpPr/>
          <p:nvPr/>
        </p:nvSpPr>
        <p:spPr>
          <a:xfrm>
            <a:off x="8521201" y="2055574"/>
            <a:ext cx="875052" cy="63406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Event Place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3" name="직사각형 297"/>
          <p:cNvSpPr/>
          <p:nvPr/>
        </p:nvSpPr>
        <p:spPr>
          <a:xfrm>
            <a:off x="7778728" y="2056914"/>
            <a:ext cx="732746" cy="634105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C201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4" name="직사각형 292"/>
          <p:cNvSpPr/>
          <p:nvPr/>
        </p:nvSpPr>
        <p:spPr>
          <a:xfrm>
            <a:off x="7881979" y="6258263"/>
            <a:ext cx="616271" cy="4422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자료실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5" name="직사각형 84"/>
          <p:cNvSpPr/>
          <p:nvPr/>
        </p:nvSpPr>
        <p:spPr>
          <a:xfrm>
            <a:off x="6074806" y="2125804"/>
            <a:ext cx="571500" cy="4127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A304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7778727" y="4062537"/>
            <a:ext cx="67151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1st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7830638" y="1769575"/>
            <a:ext cx="69056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2rd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8617638" y="4004694"/>
            <a:ext cx="1633704" cy="67710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>
                <a:latin typeface="+mn-ea"/>
                <a:ea typeface="+mn-ea"/>
                <a:cs typeface="+mn-cs"/>
              </a:rPr>
              <a:t>유치원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(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Kingdergarten</a:t>
            </a:r>
            <a:r>
              <a:rPr lang="en-US" altLang="ko-KR" sz="900" b="1" dirty="0" smtClean="0">
                <a:latin typeface="+mn-ea"/>
                <a:ea typeface="+mn-ea"/>
                <a:cs typeface="+mn-cs"/>
              </a:rPr>
              <a:t>)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</a:rPr>
              <a:t>Building </a:t>
            </a:r>
            <a:r>
              <a:rPr lang="en-US" altLang="ko-KR" sz="1100" b="1" dirty="0" smtClean="0">
                <a:latin typeface="+mn-ea"/>
              </a:rPr>
              <a:t>C</a:t>
            </a:r>
            <a:r>
              <a:rPr lang="en-US" altLang="ko-KR" sz="900" b="1" dirty="0" smtClean="0">
                <a:latin typeface="+mn-ea"/>
              </a:rPr>
              <a:t> </a:t>
            </a:r>
            <a:r>
              <a:rPr lang="en-US" altLang="ko-KR" sz="900" b="1" dirty="0">
                <a:latin typeface="+mn-ea"/>
              </a:rPr>
              <a:t>– </a:t>
            </a:r>
            <a:r>
              <a:rPr lang="ko-KR" altLang="en-US" sz="900" b="1" dirty="0" smtClean="0">
                <a:latin typeface="+mn-ea"/>
              </a:rPr>
              <a:t>감성누리   </a:t>
            </a:r>
            <a:endParaRPr lang="en-US" altLang="ko-KR" sz="900" b="1" dirty="0" smtClean="0"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 smtClean="0">
                <a:latin typeface="+mn-ea"/>
              </a:rPr>
              <a:t>                 Emotion </a:t>
            </a:r>
            <a:r>
              <a:rPr lang="en-US" altLang="ko-KR" sz="900" b="1" dirty="0" err="1">
                <a:latin typeface="+mn-ea"/>
              </a:rPr>
              <a:t>nuri</a:t>
            </a:r>
            <a:endParaRPr lang="ko-KR" altLang="en-US" sz="900" b="1" dirty="0"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89" name="직사각형 288"/>
          <p:cNvSpPr/>
          <p:nvPr/>
        </p:nvSpPr>
        <p:spPr>
          <a:xfrm>
            <a:off x="7862324" y="4718546"/>
            <a:ext cx="747310" cy="42650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창고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0" name="직사각형 288"/>
          <p:cNvSpPr/>
          <p:nvPr/>
        </p:nvSpPr>
        <p:spPr>
          <a:xfrm>
            <a:off x="1451299" y="4567380"/>
            <a:ext cx="455288" cy="795139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주방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2" name="직사각형 288"/>
          <p:cNvSpPr/>
          <p:nvPr/>
        </p:nvSpPr>
        <p:spPr>
          <a:xfrm>
            <a:off x="6731644" y="2555490"/>
            <a:ext cx="488479" cy="42650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800" dirty="0" smtClean="0">
                <a:solidFill>
                  <a:schemeClr val="tx1"/>
                </a:solidFill>
                <a:latin typeface="+mn-ea"/>
              </a:rPr>
              <a:t>303-1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/>
                </a:solidFill>
                <a:latin typeface="+mn-ea"/>
              </a:rPr>
              <a:t>자료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실</a:t>
            </a:r>
            <a:endParaRPr lang="en-US" altLang="ko-KR" sz="8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1" name="직사각형 292"/>
          <p:cNvSpPr/>
          <p:nvPr/>
        </p:nvSpPr>
        <p:spPr>
          <a:xfrm>
            <a:off x="8498250" y="6237312"/>
            <a:ext cx="898003" cy="4422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C106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초등레벨실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4" name="직사각형 109"/>
          <p:cNvSpPr/>
          <p:nvPr/>
        </p:nvSpPr>
        <p:spPr>
          <a:xfrm>
            <a:off x="685283" y="6414437"/>
            <a:ext cx="416616" cy="22994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r>
              <a:rPr lang="ko-KR" altLang="en-US" sz="900" dirty="0" smtClean="0">
                <a:solidFill>
                  <a:schemeClr val="tx1"/>
                </a:solidFill>
              </a:rPr>
              <a:t>쓰레기장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92373" y="543066"/>
            <a:ext cx="1550987" cy="10166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1474315" y="2075267"/>
            <a:ext cx="2835019" cy="9660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1465791" y="3293717"/>
            <a:ext cx="2709312" cy="9660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1446642" y="4556206"/>
            <a:ext cx="2772256" cy="83905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7" name="Rectangle 196"/>
          <p:cNvSpPr/>
          <p:nvPr/>
        </p:nvSpPr>
        <p:spPr>
          <a:xfrm>
            <a:off x="4797252" y="4637227"/>
            <a:ext cx="2424828" cy="7517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8" name="Rectangle 197"/>
          <p:cNvSpPr/>
          <p:nvPr/>
        </p:nvSpPr>
        <p:spPr>
          <a:xfrm>
            <a:off x="4798470" y="3300405"/>
            <a:ext cx="2424828" cy="9780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4791248" y="2132054"/>
            <a:ext cx="2424828" cy="8822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4705972" y="1124627"/>
            <a:ext cx="1067690" cy="5692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7215471" y="2106661"/>
            <a:ext cx="217378" cy="9271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3" name="Rectangle 202"/>
          <p:cNvSpPr/>
          <p:nvPr/>
        </p:nvSpPr>
        <p:spPr>
          <a:xfrm>
            <a:off x="7232823" y="3308399"/>
            <a:ext cx="217378" cy="9271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5" name="Rectangle 204"/>
          <p:cNvSpPr/>
          <p:nvPr/>
        </p:nvSpPr>
        <p:spPr>
          <a:xfrm>
            <a:off x="7222992" y="4527644"/>
            <a:ext cx="217378" cy="9271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6" name="Rectangle 205"/>
          <p:cNvSpPr/>
          <p:nvPr/>
        </p:nvSpPr>
        <p:spPr>
          <a:xfrm>
            <a:off x="4565932" y="2117448"/>
            <a:ext cx="217378" cy="9271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4311106" y="2047799"/>
            <a:ext cx="217378" cy="101907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4175214" y="3293488"/>
            <a:ext cx="244630" cy="9833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4556567" y="3293488"/>
            <a:ext cx="244630" cy="9833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0" name="Rectangle 209"/>
          <p:cNvSpPr/>
          <p:nvPr/>
        </p:nvSpPr>
        <p:spPr>
          <a:xfrm>
            <a:off x="4220224" y="4537104"/>
            <a:ext cx="244630" cy="8595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1" name="Rectangle 210"/>
          <p:cNvSpPr/>
          <p:nvPr/>
        </p:nvSpPr>
        <p:spPr>
          <a:xfrm>
            <a:off x="4562902" y="4580932"/>
            <a:ext cx="244630" cy="87390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2" name="Rectangle 211"/>
          <p:cNvSpPr/>
          <p:nvPr/>
        </p:nvSpPr>
        <p:spPr>
          <a:xfrm>
            <a:off x="1095578" y="2065569"/>
            <a:ext cx="357930" cy="974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3" name="Rectangle 212"/>
          <p:cNvSpPr/>
          <p:nvPr/>
        </p:nvSpPr>
        <p:spPr>
          <a:xfrm>
            <a:off x="1095022" y="3302033"/>
            <a:ext cx="357930" cy="974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4" name="Rectangle 213"/>
          <p:cNvSpPr/>
          <p:nvPr/>
        </p:nvSpPr>
        <p:spPr>
          <a:xfrm>
            <a:off x="1061357" y="4537548"/>
            <a:ext cx="357930" cy="974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5" name="Rectangle 214"/>
          <p:cNvSpPr/>
          <p:nvPr/>
        </p:nvSpPr>
        <p:spPr>
          <a:xfrm>
            <a:off x="1061357" y="5533878"/>
            <a:ext cx="734748" cy="5291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6" name="Rectangle 215"/>
          <p:cNvSpPr/>
          <p:nvPr/>
        </p:nvSpPr>
        <p:spPr>
          <a:xfrm>
            <a:off x="3795142" y="5568195"/>
            <a:ext cx="1321541" cy="36777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34" name="Rectangle 233"/>
          <p:cNvSpPr/>
          <p:nvPr/>
        </p:nvSpPr>
        <p:spPr>
          <a:xfrm>
            <a:off x="685283" y="6393777"/>
            <a:ext cx="424554" cy="2741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1101897" y="6637317"/>
            <a:ext cx="6197601" cy="4571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36" name="TextBox 10"/>
          <p:cNvSpPr txBox="1">
            <a:spLocks noChangeArrowheads="1"/>
          </p:cNvSpPr>
          <p:nvPr/>
        </p:nvSpPr>
        <p:spPr bwMode="auto">
          <a:xfrm>
            <a:off x="1075734" y="83996"/>
            <a:ext cx="78744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1"/>
            <a:r>
              <a:rPr lang="en-US" altLang="ko-KR" dirty="0"/>
              <a:t>[</a:t>
            </a:r>
            <a:r>
              <a:rPr lang="ko-KR" altLang="en-US" dirty="0"/>
              <a:t>붙임</a:t>
            </a:r>
            <a:r>
              <a:rPr lang="en-US" altLang="ko-KR" dirty="0"/>
              <a:t>1] </a:t>
            </a:r>
            <a:r>
              <a:rPr lang="en-US" altLang="ko-KR" dirty="0" smtClean="0"/>
              <a:t> </a:t>
            </a:r>
            <a:r>
              <a:rPr lang="ko-KR" altLang="en-US" dirty="0" smtClean="0"/>
              <a:t>싱가포르한국국제학교 </a:t>
            </a:r>
            <a:r>
              <a:rPr lang="ko-KR" altLang="en-US" dirty="0"/>
              <a:t>건물 </a:t>
            </a:r>
            <a:r>
              <a:rPr lang="ko-KR" altLang="en-US" dirty="0" smtClean="0"/>
              <a:t>외부 도색 대상 평면도 </a:t>
            </a:r>
            <a:endParaRPr lang="ko-KR" altLang="en-US" dirty="0">
              <a:latin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6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253</Words>
  <Application>Microsoft Office PowerPoint</Application>
  <PresentationFormat>Widescreen</PresentationFormat>
  <Paragraphs>128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HWAN</dc:creator>
  <cp:lastModifiedBy>Windows User</cp:lastModifiedBy>
  <cp:revision>84</cp:revision>
  <cp:lastPrinted>2019-09-19T07:14:38Z</cp:lastPrinted>
  <dcterms:created xsi:type="dcterms:W3CDTF">2012-04-06T06:58:09Z</dcterms:created>
  <dcterms:modified xsi:type="dcterms:W3CDTF">2025-04-02T03:45:52Z</dcterms:modified>
</cp:coreProperties>
</file>